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0"/>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531" r:id="rId168"/>
    <p:sldId id="268" r:id="rId1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0EE"/>
    <a:srgbClr val="7131A1"/>
    <a:srgbClr val="DE0AD4"/>
    <a:srgbClr val="FFFFB3"/>
    <a:srgbClr val="7E37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74" d="100"/>
          <a:sy n="74" d="100"/>
        </p:scale>
        <p:origin x="104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16/04/2021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r>
              <a:rPr lang="en-US" dirty="0" smtClean="0"/>
              <a:t>This is just a recommendation not a rule</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163</a:t>
            </a:fld>
            <a:endParaRPr lang="en-GB"/>
          </a:p>
        </p:txBody>
      </p:sp>
    </p:spTree>
    <p:extLst>
      <p:ext uri="{BB962C8B-B14F-4D97-AF65-F5344CB8AC3E}">
        <p14:creationId xmlns:p14="http://schemas.microsoft.com/office/powerpoint/2010/main" val="2242322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164</a:t>
            </a:fld>
            <a:endParaRPr lang="en-GB"/>
          </a:p>
        </p:txBody>
      </p:sp>
    </p:spTree>
    <p:extLst>
      <p:ext uri="{BB962C8B-B14F-4D97-AF65-F5344CB8AC3E}">
        <p14:creationId xmlns:p14="http://schemas.microsoft.com/office/powerpoint/2010/main" val="1722699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165</a:t>
            </a:fld>
            <a:endParaRPr lang="en-GB"/>
          </a:p>
        </p:txBody>
      </p:sp>
    </p:spTree>
    <p:extLst>
      <p:ext uri="{BB962C8B-B14F-4D97-AF65-F5344CB8AC3E}">
        <p14:creationId xmlns:p14="http://schemas.microsoft.com/office/powerpoint/2010/main" val="208850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166</a:t>
            </a:fld>
            <a:endParaRPr lang="en-GB"/>
          </a:p>
        </p:txBody>
      </p:sp>
    </p:spTree>
    <p:extLst>
      <p:ext uri="{BB962C8B-B14F-4D97-AF65-F5344CB8AC3E}">
        <p14:creationId xmlns:p14="http://schemas.microsoft.com/office/powerpoint/2010/main" val="12567804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dirty="0" smtClean="0"/>
              <a:t>:</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167</a:t>
            </a:fld>
            <a:endParaRPr lang="en-GB"/>
          </a:p>
        </p:txBody>
      </p:sp>
    </p:spTree>
    <p:extLst>
      <p:ext uri="{BB962C8B-B14F-4D97-AF65-F5344CB8AC3E}">
        <p14:creationId xmlns:p14="http://schemas.microsoft.com/office/powerpoint/2010/main" val="3961076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16/04/2021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16/04/2021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16/04/2021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16/04/2021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16/04/2021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16/04/2021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16/04/2021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developer.mozilla.org/en-US/docs/Web/CSS/font-si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s://web.archive.org/web/20180505112131/https:/blogs.msdn.microsoft.com/kurlak/2013/11/03/hiding-vertical-scrollbars-with-pure-css-in-chrome-ie-6-firefox-opera-and-safari/" TargetMode="External"/><Relationship Id="rId4" Type="http://schemas.openxmlformats.org/officeDocument/2006/relationships/hyperlink" Target="https://caniuse.com/#search=vh"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Choosing the Right Unit</a:t>
            </a:r>
          </a:p>
        </p:txBody>
      </p:sp>
      <p:pic>
        <p:nvPicPr>
          <p:cNvPr id="4" name="Content Placeholder 3"/>
          <p:cNvPicPr>
            <a:picLocks noGrp="1" noChangeAspect="1"/>
          </p:cNvPicPr>
          <p:nvPr>
            <p:ph idx="1"/>
          </p:nvPr>
        </p:nvPicPr>
        <p:blipFill>
          <a:blip r:embed="rId3"/>
          <a:stretch>
            <a:fillRect/>
          </a:stretch>
        </p:blipFill>
        <p:spPr>
          <a:xfrm>
            <a:off x="220663" y="748900"/>
            <a:ext cx="10918825" cy="5714068"/>
          </a:xfrm>
          <a:prstGeom prst="rect">
            <a:avLst/>
          </a:prstGeom>
        </p:spPr>
      </p:pic>
    </p:spTree>
    <p:extLst>
      <p:ext uri="{BB962C8B-B14F-4D97-AF65-F5344CB8AC3E}">
        <p14:creationId xmlns:p14="http://schemas.microsoft.com/office/powerpoint/2010/main" val="1304006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Using "auto" to </a:t>
            </a:r>
            <a:r>
              <a:rPr lang="en-IN" dirty="0" err="1"/>
              <a:t>Center</a:t>
            </a:r>
            <a:r>
              <a:rPr lang="en-IN" dirty="0"/>
              <a:t> </a:t>
            </a:r>
            <a:r>
              <a:rPr lang="en-IN" dirty="0" smtClean="0"/>
              <a:t>Elements/Code clean up</a:t>
            </a:r>
            <a:endParaRPr lang="en-GB" dirty="0"/>
          </a:p>
        </p:txBody>
      </p:sp>
      <p:sp>
        <p:nvSpPr>
          <p:cNvPr id="3" name="Content Placeholder 2"/>
          <p:cNvSpPr>
            <a:spLocks noGrp="1"/>
          </p:cNvSpPr>
          <p:nvPr>
            <p:ph idx="1"/>
          </p:nvPr>
        </p:nvSpPr>
        <p:spPr>
          <a:xfrm>
            <a:off x="677333" y="820883"/>
            <a:ext cx="10991657" cy="5631872"/>
          </a:xfrm>
        </p:spPr>
        <p:txBody>
          <a:bodyPr/>
          <a:lstStyle/>
          <a:p>
            <a:r>
              <a:rPr lang="en-US" dirty="0" smtClean="0"/>
              <a:t>A quick tip to quickly center our elements is to use </a:t>
            </a:r>
            <a:r>
              <a:rPr lang="en-US" dirty="0" err="1" smtClean="0"/>
              <a:t>margin:auto</a:t>
            </a:r>
            <a:r>
              <a:rPr lang="en-US" dirty="0" smtClean="0"/>
              <a:t> like we used it in our main.css file in </a:t>
            </a:r>
            <a:r>
              <a:rPr lang="en-GB" dirty="0"/>
              <a:t>.</a:t>
            </a:r>
            <a:r>
              <a:rPr lang="en-GB" dirty="0" err="1"/>
              <a:t>plan__list</a:t>
            </a:r>
            <a:r>
              <a:rPr lang="en-GB" dirty="0"/>
              <a:t> </a:t>
            </a:r>
            <a:r>
              <a:rPr lang="en-GB" dirty="0" smtClean="0"/>
              <a:t>{} selectors to </a:t>
            </a:r>
            <a:r>
              <a:rPr lang="en-GB" dirty="0" err="1" smtClean="0"/>
              <a:t>center</a:t>
            </a:r>
            <a:r>
              <a:rPr lang="en-GB" dirty="0" smtClean="0"/>
              <a:t> our plans the browser in this case automatically calculates the margins.</a:t>
            </a:r>
          </a:p>
          <a:p>
            <a:r>
              <a:rPr lang="en-US" dirty="0" err="1" smtClean="0"/>
              <a:t>Margin:auto</a:t>
            </a:r>
            <a:r>
              <a:rPr lang="en-US" dirty="0" smtClean="0"/>
              <a:t> only works for block level elements with an explicitly assigned width</a:t>
            </a:r>
            <a:endParaRPr lang="en-GB" dirty="0"/>
          </a:p>
          <a:p>
            <a:r>
              <a:rPr lang="en-US" dirty="0" smtClean="0"/>
              <a:t>Code </a:t>
            </a:r>
            <a:r>
              <a:rPr lang="en-US" dirty="0" err="1" smtClean="0"/>
              <a:t>cleanup:We</a:t>
            </a:r>
            <a:r>
              <a:rPr lang="en-US" dirty="0" smtClean="0"/>
              <a:t> will notice in our packages.css file we still have height and width for      </a:t>
            </a:r>
            <a:r>
              <a:rPr lang="en-GB" dirty="0" smtClean="0"/>
              <a:t>.background{} we can change them to viewport units</a:t>
            </a:r>
            <a:endParaRPr lang="en-GB" dirty="0"/>
          </a:p>
          <a:p>
            <a:endParaRPr lang="en-GB" dirty="0"/>
          </a:p>
        </p:txBody>
      </p:sp>
    </p:spTree>
    <p:extLst>
      <p:ext uri="{BB962C8B-B14F-4D97-AF65-F5344CB8AC3E}">
        <p14:creationId xmlns:p14="http://schemas.microsoft.com/office/powerpoint/2010/main" val="544984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944503" y="820738"/>
            <a:ext cx="10458570" cy="5632450"/>
          </a:xfrm>
          <a:prstGeom prst="rect">
            <a:avLst/>
          </a:prstGeom>
        </p:spPr>
      </p:pic>
    </p:spTree>
    <p:extLst>
      <p:ext uri="{BB962C8B-B14F-4D97-AF65-F5344CB8AC3E}">
        <p14:creationId xmlns:p14="http://schemas.microsoft.com/office/powerpoint/2010/main" val="351914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Font size properties and values: </a:t>
            </a:r>
            <a:r>
              <a:rPr lang="en-IN" dirty="0">
                <a:hlinkClick r:id="rId3"/>
              </a:rPr>
              <a:t>https://developer.mozilla.org/en-US/docs/Web/CSS/font-size</a:t>
            </a:r>
            <a:endParaRPr lang="en-IN" dirty="0"/>
          </a:p>
          <a:p>
            <a:r>
              <a:rPr lang="en-IN" dirty="0"/>
              <a:t>Viewport units and browser support: </a:t>
            </a:r>
            <a:r>
              <a:rPr lang="en-IN" dirty="0">
                <a:hlinkClick r:id="rId4"/>
              </a:rPr>
              <a:t>https://caniuse.com/#search=vh</a:t>
            </a:r>
            <a:endParaRPr lang="en-IN" dirty="0"/>
          </a:p>
          <a:p>
            <a:r>
              <a:rPr lang="en-US" dirty="0" smtClean="0"/>
              <a:t>Blog Post for hiding  scrollbars</a:t>
            </a:r>
            <a:r>
              <a:rPr lang="en-US" dirty="0"/>
              <a:t>: </a:t>
            </a:r>
            <a:r>
              <a:rPr lang="en-US" dirty="0">
                <a:hlinkClick r:id="rId5"/>
              </a:rPr>
              <a:t>https://web.archive.org/web/20180505112131/https://blogs.msdn.microsoft.com/kurlak/2013/11/03/hiding-vertical-scrollbars-with-pure-css-in-chrome-ie-6-firefox-opera-and-safari</a:t>
            </a:r>
            <a:r>
              <a:rPr lang="en-US" dirty="0" smtClean="0">
                <a:hlinkClick r:id="rId5"/>
              </a:rPr>
              <a:t>/</a:t>
            </a:r>
            <a:endParaRPr lang="en-US" dirty="0" smtClean="0"/>
          </a:p>
          <a:p>
            <a:endParaRPr lang="en-GB" dirty="0"/>
          </a:p>
        </p:txBody>
      </p:sp>
    </p:spTree>
    <p:extLst>
      <p:ext uri="{BB962C8B-B14F-4D97-AF65-F5344CB8AC3E}">
        <p14:creationId xmlns:p14="http://schemas.microsoft.com/office/powerpoint/2010/main" val="4066428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9356222" cy="1320800"/>
          </a:xfrm>
        </p:spPr>
        <p:txBody>
          <a:bodyPr/>
          <a:lstStyle/>
          <a:p>
            <a:r>
              <a:rPr lang="en-IN" dirty="0" smtClean="0"/>
              <a:t>Section </a:t>
            </a:r>
            <a:r>
              <a:rPr lang="en-IN" dirty="0" smtClean="0"/>
              <a:t>-9 -:</a:t>
            </a:r>
            <a:r>
              <a:rPr lang="en-GB" b="1" dirty="0"/>
              <a:t>Working with JavaScript &amp; CSS</a:t>
            </a:r>
            <a:endParaRPr lang="en-GB" dirty="0"/>
          </a:p>
        </p:txBody>
      </p:sp>
    </p:spTree>
    <p:extLst>
      <p:ext uri="{BB962C8B-B14F-4D97-AF65-F5344CB8AC3E}">
        <p14:creationId xmlns:p14="http://schemas.microsoft.com/office/powerpoint/2010/main" val="1180419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a:t>
            </a:r>
            <a:r>
              <a:rPr lang="en-GB" smtClean="0"/>
              <a:t>margin goes </a:t>
            </a:r>
            <a:r>
              <a:rPr lang="en-GB" dirty="0" smtClean="0"/>
              <a:t>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a:t>
            </a:r>
            <a:r>
              <a:rPr lang="en-IN" smtClean="0"/>
              <a:t>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10694</TotalTime>
  <Words>29779</Words>
  <Application>Microsoft Office PowerPoint</Application>
  <PresentationFormat>Widescreen</PresentationFormat>
  <Paragraphs>1803</Paragraphs>
  <Slides>168</Slides>
  <Notes>121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168</vt:i4>
      </vt:variant>
    </vt:vector>
  </HeadingPairs>
  <TitlesOfParts>
    <vt:vector size="175"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Choosing the Right Unit</vt:lpstr>
      <vt:lpstr>Using "auto" to Center Elements/Code clean up</vt:lpstr>
      <vt:lpstr>Summary</vt:lpstr>
      <vt:lpstr>Useful Links</vt:lpstr>
      <vt:lpstr>Section -9 -:Working with JavaScript &amp; CSS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667</cp:revision>
  <dcterms:created xsi:type="dcterms:W3CDTF">2019-03-17T17:13:50Z</dcterms:created>
  <dcterms:modified xsi:type="dcterms:W3CDTF">2021-04-15T21:47:06Z</dcterms:modified>
</cp:coreProperties>
</file>